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4"/>
  </p:sldMasterIdLst>
  <p:notesMasterIdLst>
    <p:notesMasterId r:id="rId6"/>
  </p:notesMasterIdLst>
  <p:sldIdLst>
    <p:sldId id="260" r:id="rId5"/>
  </p:sldIdLst>
  <p:sldSz cx="9144000" cy="5143500" type="screen16x9"/>
  <p:notesSz cx="6858000" cy="9144000"/>
  <p:embeddedFontLst>
    <p:embeddedFont>
      <p:font typeface="Lato" panose="020B0604020202020204" charset="0"/>
      <p:regular r:id="rId7"/>
      <p:bold r:id="rId8"/>
      <p:italic r:id="rId9"/>
      <p:boldItalic r:id="rId10"/>
    </p:embeddedFont>
    <p:embeddedFont>
      <p:font typeface="Black Han Sans" panose="020B0604020202020204" charset="-127"/>
      <p:regular r:id="rId11"/>
    </p:embeddedFont>
    <p:embeddedFont>
      <p:font typeface="Roboto Slab" panose="020B0604020202020204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8338845-42A8-4375-A9AC-024061484A6F}">
  <a:tblStyle styleId="{A8338845-42A8-4375-A9AC-024061484A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6bbdd4ca84_0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6bbdd4ca84_0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3"/>
          <p:cNvGrpSpPr/>
          <p:nvPr/>
        </p:nvGrpSpPr>
        <p:grpSpPr>
          <a:xfrm>
            <a:off x="0" y="0"/>
            <a:ext cx="9137824" cy="5133101"/>
            <a:chOff x="0" y="0"/>
            <a:chExt cx="9137824" cy="5133101"/>
          </a:xfrm>
        </p:grpSpPr>
        <p:sp>
          <p:nvSpPr>
            <p:cNvPr id="24" name="Google Shape;24;p3"/>
            <p:cNvSpPr/>
            <p:nvPr/>
          </p:nvSpPr>
          <p:spPr>
            <a:xfrm rot="10800000">
              <a:off x="7722839" y="4042618"/>
              <a:ext cx="1414985" cy="1090482"/>
            </a:xfrm>
            <a:custGeom>
              <a:avLst/>
              <a:gdLst/>
              <a:ahLst/>
              <a:cxnLst/>
              <a:rect l="l" t="t" r="r" b="b"/>
              <a:pathLst>
                <a:path w="50612" h="39005" extrusionOk="0">
                  <a:moveTo>
                    <a:pt x="0" y="1"/>
                  </a:moveTo>
                  <a:lnTo>
                    <a:pt x="0" y="38373"/>
                  </a:lnTo>
                  <a:cubicBezTo>
                    <a:pt x="2481" y="38795"/>
                    <a:pt x="4983" y="39004"/>
                    <a:pt x="7479" y="39004"/>
                  </a:cubicBezTo>
                  <a:cubicBezTo>
                    <a:pt x="18546" y="39004"/>
                    <a:pt x="29478" y="34879"/>
                    <a:pt x="37820" y="26821"/>
                  </a:cubicBezTo>
                  <a:cubicBezTo>
                    <a:pt x="46532" y="18405"/>
                    <a:pt x="50612" y="7535"/>
                    <a:pt x="484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0" y="0"/>
              <a:ext cx="1860350" cy="1271575"/>
            </a:xfrm>
            <a:custGeom>
              <a:avLst/>
              <a:gdLst/>
              <a:ahLst/>
              <a:cxnLst/>
              <a:rect l="l" t="t" r="r" b="b"/>
              <a:pathLst>
                <a:path w="74414" h="50863" extrusionOk="0">
                  <a:moveTo>
                    <a:pt x="74414" y="1"/>
                  </a:moveTo>
                  <a:cubicBezTo>
                    <a:pt x="60793" y="2474"/>
                    <a:pt x="62458" y="21209"/>
                    <a:pt x="51638" y="31541"/>
                  </a:cubicBezTo>
                  <a:cubicBezTo>
                    <a:pt x="46844" y="36117"/>
                    <a:pt x="42403" y="37136"/>
                    <a:pt x="37698" y="37136"/>
                  </a:cubicBezTo>
                  <a:cubicBezTo>
                    <a:pt x="33921" y="37136"/>
                    <a:pt x="29973" y="36479"/>
                    <a:pt x="25538" y="36479"/>
                  </a:cubicBezTo>
                  <a:cubicBezTo>
                    <a:pt x="21627" y="36479"/>
                    <a:pt x="17336" y="36990"/>
                    <a:pt x="12447" y="38913"/>
                  </a:cubicBezTo>
                  <a:cubicBezTo>
                    <a:pt x="5725" y="41560"/>
                    <a:pt x="1648" y="45953"/>
                    <a:pt x="0" y="50862"/>
                  </a:cubicBezTo>
                  <a:lnTo>
                    <a:pt x="74414" y="50862"/>
                  </a:lnTo>
                  <a:lnTo>
                    <a:pt x="744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" name="Google Shape;26;p3"/>
            <p:cNvGrpSpPr/>
            <p:nvPr/>
          </p:nvGrpSpPr>
          <p:grpSpPr>
            <a:xfrm>
              <a:off x="1795905" y="186181"/>
              <a:ext cx="6030168" cy="4556029"/>
              <a:chOff x="1795905" y="186181"/>
              <a:chExt cx="6030168" cy="4556029"/>
            </a:xfrm>
          </p:grpSpPr>
          <p:sp>
            <p:nvSpPr>
              <p:cNvPr id="27" name="Google Shape;27;p3"/>
              <p:cNvSpPr/>
              <p:nvPr/>
            </p:nvSpPr>
            <p:spPr>
              <a:xfrm>
                <a:off x="2827650" y="827400"/>
                <a:ext cx="3488700" cy="3488700"/>
              </a:xfrm>
              <a:prstGeom prst="ellipse">
                <a:avLst/>
              </a:prstGeom>
              <a:solidFill>
                <a:srgbClr val="FFC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3"/>
              <p:cNvSpPr/>
              <p:nvPr/>
            </p:nvSpPr>
            <p:spPr>
              <a:xfrm rot="5470684">
                <a:off x="7513653" y="180465"/>
                <a:ext cx="209940" cy="225978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3230" extrusionOk="0">
                    <a:moveTo>
                      <a:pt x="3358" y="1"/>
                    </a:moveTo>
                    <a:lnTo>
                      <a:pt x="0" y="1212"/>
                    </a:lnTo>
                    <a:lnTo>
                      <a:pt x="1800" y="3229"/>
                    </a:lnTo>
                    <a:lnTo>
                      <a:pt x="3358" y="1"/>
                    </a:lnTo>
                    <a:close/>
                  </a:path>
                </a:pathLst>
              </a:custGeom>
              <a:solidFill>
                <a:srgbClr val="FFC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3"/>
              <p:cNvSpPr/>
              <p:nvPr/>
            </p:nvSpPr>
            <p:spPr>
              <a:xfrm rot="5470737">
                <a:off x="7460032" y="4376313"/>
                <a:ext cx="369367" cy="35519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3230" extrusionOk="0">
                    <a:moveTo>
                      <a:pt x="3358" y="1"/>
                    </a:moveTo>
                    <a:lnTo>
                      <a:pt x="0" y="1212"/>
                    </a:lnTo>
                    <a:lnTo>
                      <a:pt x="1800" y="3229"/>
                    </a:lnTo>
                    <a:lnTo>
                      <a:pt x="335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 rot="9507153">
                <a:off x="1827046" y="1574774"/>
                <a:ext cx="219888" cy="211463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3230" extrusionOk="0">
                    <a:moveTo>
                      <a:pt x="3358" y="1"/>
                    </a:moveTo>
                    <a:lnTo>
                      <a:pt x="0" y="1212"/>
                    </a:lnTo>
                    <a:lnTo>
                      <a:pt x="1800" y="3229"/>
                    </a:lnTo>
                    <a:lnTo>
                      <a:pt x="335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1" name="Google Shape;31;p3"/>
          <p:cNvSpPr txBox="1">
            <a:spLocks noGrp="1"/>
          </p:cNvSpPr>
          <p:nvPr>
            <p:ph type="title" hasCustomPrompt="1"/>
          </p:nvPr>
        </p:nvSpPr>
        <p:spPr>
          <a:xfrm>
            <a:off x="3618075" y="1491425"/>
            <a:ext cx="1907700" cy="91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2" name="Google Shape;32;p3"/>
          <p:cNvSpPr txBox="1">
            <a:spLocks noGrp="1"/>
          </p:cNvSpPr>
          <p:nvPr>
            <p:ph type="title" idx="2"/>
          </p:nvPr>
        </p:nvSpPr>
        <p:spPr>
          <a:xfrm>
            <a:off x="1408350" y="2319230"/>
            <a:ext cx="6327300" cy="11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1pPr>
            <a:lvl2pPr lvl="1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subTitle" idx="1"/>
          </p:nvPr>
        </p:nvSpPr>
        <p:spPr>
          <a:xfrm>
            <a:off x="1361825" y="3192701"/>
            <a:ext cx="6420300" cy="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26"/>
          <p:cNvGrpSpPr/>
          <p:nvPr/>
        </p:nvGrpSpPr>
        <p:grpSpPr>
          <a:xfrm>
            <a:off x="66" y="5"/>
            <a:ext cx="9143934" cy="5143438"/>
            <a:chOff x="66" y="5"/>
            <a:chExt cx="9143934" cy="5143438"/>
          </a:xfrm>
        </p:grpSpPr>
        <p:sp>
          <p:nvSpPr>
            <p:cNvPr id="261" name="Google Shape;261;p26"/>
            <p:cNvSpPr/>
            <p:nvPr/>
          </p:nvSpPr>
          <p:spPr>
            <a:xfrm rot="10800000">
              <a:off x="5279569" y="5"/>
              <a:ext cx="3864431" cy="3432044"/>
            </a:xfrm>
            <a:custGeom>
              <a:avLst/>
              <a:gdLst/>
              <a:ahLst/>
              <a:cxnLst/>
              <a:rect l="l" t="t" r="r" b="b"/>
              <a:pathLst>
                <a:path w="13583" h="12063" extrusionOk="0">
                  <a:moveTo>
                    <a:pt x="5144" y="1"/>
                  </a:moveTo>
                  <a:cubicBezTo>
                    <a:pt x="4965" y="1"/>
                    <a:pt x="4788" y="15"/>
                    <a:pt x="4614" y="42"/>
                  </a:cubicBezTo>
                  <a:cubicBezTo>
                    <a:pt x="3179" y="267"/>
                    <a:pt x="2097" y="1206"/>
                    <a:pt x="1028" y="2110"/>
                  </a:cubicBezTo>
                  <a:cubicBezTo>
                    <a:pt x="718" y="2369"/>
                    <a:pt x="358" y="2611"/>
                    <a:pt x="1" y="2856"/>
                  </a:cubicBezTo>
                  <a:lnTo>
                    <a:pt x="1" y="12063"/>
                  </a:lnTo>
                  <a:lnTo>
                    <a:pt x="4213" y="12063"/>
                  </a:lnTo>
                  <a:cubicBezTo>
                    <a:pt x="4399" y="11297"/>
                    <a:pt x="4787" y="10607"/>
                    <a:pt x="5424" y="10147"/>
                  </a:cubicBezTo>
                  <a:cubicBezTo>
                    <a:pt x="6502" y="9357"/>
                    <a:pt x="7956" y="9436"/>
                    <a:pt x="9289" y="9361"/>
                  </a:cubicBezTo>
                  <a:cubicBezTo>
                    <a:pt x="10432" y="9296"/>
                    <a:pt x="11633" y="9058"/>
                    <a:pt x="12470" y="8275"/>
                  </a:cubicBezTo>
                  <a:cubicBezTo>
                    <a:pt x="13307" y="7496"/>
                    <a:pt x="13582" y="6034"/>
                    <a:pt x="12783" y="5217"/>
                  </a:cubicBezTo>
                  <a:cubicBezTo>
                    <a:pt x="11722" y="4135"/>
                    <a:pt x="9616" y="4775"/>
                    <a:pt x="8636" y="3621"/>
                  </a:cubicBezTo>
                  <a:cubicBezTo>
                    <a:pt x="8115" y="3013"/>
                    <a:pt x="8122" y="2118"/>
                    <a:pt x="7755" y="1407"/>
                  </a:cubicBezTo>
                  <a:cubicBezTo>
                    <a:pt x="7277" y="481"/>
                    <a:pt x="6199" y="1"/>
                    <a:pt x="5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6"/>
            <p:cNvSpPr/>
            <p:nvPr/>
          </p:nvSpPr>
          <p:spPr>
            <a:xfrm flipH="1">
              <a:off x="66" y="2983037"/>
              <a:ext cx="3160735" cy="2160406"/>
            </a:xfrm>
            <a:custGeom>
              <a:avLst/>
              <a:gdLst/>
              <a:ahLst/>
              <a:cxnLst/>
              <a:rect l="l" t="t" r="r" b="b"/>
              <a:pathLst>
                <a:path w="74414" h="50863" extrusionOk="0">
                  <a:moveTo>
                    <a:pt x="74414" y="1"/>
                  </a:moveTo>
                  <a:cubicBezTo>
                    <a:pt x="60793" y="2474"/>
                    <a:pt x="62458" y="21209"/>
                    <a:pt x="51638" y="31541"/>
                  </a:cubicBezTo>
                  <a:cubicBezTo>
                    <a:pt x="46844" y="36117"/>
                    <a:pt x="42403" y="37136"/>
                    <a:pt x="37698" y="37136"/>
                  </a:cubicBezTo>
                  <a:cubicBezTo>
                    <a:pt x="33921" y="37136"/>
                    <a:pt x="29973" y="36479"/>
                    <a:pt x="25538" y="36479"/>
                  </a:cubicBezTo>
                  <a:cubicBezTo>
                    <a:pt x="21627" y="36479"/>
                    <a:pt x="17336" y="36990"/>
                    <a:pt x="12447" y="38913"/>
                  </a:cubicBezTo>
                  <a:cubicBezTo>
                    <a:pt x="5725" y="41560"/>
                    <a:pt x="1648" y="45953"/>
                    <a:pt x="0" y="50862"/>
                  </a:cubicBezTo>
                  <a:lnTo>
                    <a:pt x="74414" y="50862"/>
                  </a:lnTo>
                  <a:lnTo>
                    <a:pt x="744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3" name="Google Shape;263;p26"/>
            <p:cNvGrpSpPr/>
            <p:nvPr/>
          </p:nvGrpSpPr>
          <p:grpSpPr>
            <a:xfrm>
              <a:off x="524811" y="1775715"/>
              <a:ext cx="8441422" cy="1402732"/>
              <a:chOff x="524811" y="-71085"/>
              <a:chExt cx="8441422" cy="1402732"/>
            </a:xfrm>
          </p:grpSpPr>
          <p:sp>
            <p:nvSpPr>
              <p:cNvPr id="264" name="Google Shape;264;p26"/>
              <p:cNvSpPr/>
              <p:nvPr/>
            </p:nvSpPr>
            <p:spPr>
              <a:xfrm>
                <a:off x="524811" y="-71085"/>
                <a:ext cx="378089" cy="363569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3230" extrusionOk="0">
                    <a:moveTo>
                      <a:pt x="3358" y="1"/>
                    </a:moveTo>
                    <a:lnTo>
                      <a:pt x="0" y="1212"/>
                    </a:lnTo>
                    <a:lnTo>
                      <a:pt x="1800" y="3229"/>
                    </a:lnTo>
                    <a:lnTo>
                      <a:pt x="3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26"/>
              <p:cNvSpPr/>
              <p:nvPr/>
            </p:nvSpPr>
            <p:spPr>
              <a:xfrm>
                <a:off x="8761045" y="1050474"/>
                <a:ext cx="205188" cy="140477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06" extrusionOk="0">
                    <a:moveTo>
                      <a:pt x="1392" y="1"/>
                    </a:moveTo>
                    <a:lnTo>
                      <a:pt x="0" y="1906"/>
                    </a:lnTo>
                    <a:lnTo>
                      <a:pt x="2784" y="1906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26"/>
              <p:cNvSpPr/>
              <p:nvPr/>
            </p:nvSpPr>
            <p:spPr>
              <a:xfrm>
                <a:off x="8761045" y="1190876"/>
                <a:ext cx="205188" cy="140772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10" extrusionOk="0">
                    <a:moveTo>
                      <a:pt x="1392" y="1"/>
                    </a:moveTo>
                    <a:lnTo>
                      <a:pt x="0" y="1909"/>
                    </a:lnTo>
                    <a:lnTo>
                      <a:pt x="2784" y="1909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7" name="Google Shape;267;p26"/>
            <p:cNvSpPr/>
            <p:nvPr/>
          </p:nvSpPr>
          <p:spPr>
            <a:xfrm rot="10800000">
              <a:off x="6158934" y="2837359"/>
              <a:ext cx="2978896" cy="2295737"/>
            </a:xfrm>
            <a:custGeom>
              <a:avLst/>
              <a:gdLst/>
              <a:ahLst/>
              <a:cxnLst/>
              <a:rect l="l" t="t" r="r" b="b"/>
              <a:pathLst>
                <a:path w="50612" h="39005" extrusionOk="0">
                  <a:moveTo>
                    <a:pt x="0" y="1"/>
                  </a:moveTo>
                  <a:lnTo>
                    <a:pt x="0" y="38373"/>
                  </a:lnTo>
                  <a:cubicBezTo>
                    <a:pt x="2481" y="38795"/>
                    <a:pt x="4983" y="39004"/>
                    <a:pt x="7479" y="39004"/>
                  </a:cubicBezTo>
                  <a:cubicBezTo>
                    <a:pt x="18546" y="39004"/>
                    <a:pt x="29478" y="34879"/>
                    <a:pt x="37820" y="26821"/>
                  </a:cubicBezTo>
                  <a:cubicBezTo>
                    <a:pt x="46532" y="18405"/>
                    <a:pt x="50612" y="7535"/>
                    <a:pt x="484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2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p27"/>
          <p:cNvGrpSpPr/>
          <p:nvPr/>
        </p:nvGrpSpPr>
        <p:grpSpPr>
          <a:xfrm>
            <a:off x="-570751" y="0"/>
            <a:ext cx="9714795" cy="5144278"/>
            <a:chOff x="-570751" y="0"/>
            <a:chExt cx="9714795" cy="5144278"/>
          </a:xfrm>
        </p:grpSpPr>
        <p:sp>
          <p:nvSpPr>
            <p:cNvPr id="270" name="Google Shape;270;p27"/>
            <p:cNvSpPr/>
            <p:nvPr/>
          </p:nvSpPr>
          <p:spPr>
            <a:xfrm>
              <a:off x="-570751" y="1686273"/>
              <a:ext cx="4313833" cy="3458005"/>
            </a:xfrm>
            <a:custGeom>
              <a:avLst/>
              <a:gdLst/>
              <a:ahLst/>
              <a:cxnLst/>
              <a:rect l="l" t="t" r="r" b="b"/>
              <a:pathLst>
                <a:path w="63047" h="50539" extrusionOk="0">
                  <a:moveTo>
                    <a:pt x="12202" y="0"/>
                  </a:moveTo>
                  <a:cubicBezTo>
                    <a:pt x="9265" y="0"/>
                    <a:pt x="6469" y="237"/>
                    <a:pt x="3876" y="616"/>
                  </a:cubicBezTo>
                  <a:cubicBezTo>
                    <a:pt x="2569" y="805"/>
                    <a:pt x="1276" y="1048"/>
                    <a:pt x="1" y="1336"/>
                  </a:cubicBezTo>
                  <a:lnTo>
                    <a:pt x="1" y="50538"/>
                  </a:lnTo>
                  <a:lnTo>
                    <a:pt x="61918" y="50538"/>
                  </a:lnTo>
                  <a:cubicBezTo>
                    <a:pt x="63046" y="38393"/>
                    <a:pt x="57947" y="23633"/>
                    <a:pt x="45302" y="12529"/>
                  </a:cubicBezTo>
                  <a:cubicBezTo>
                    <a:pt x="34285" y="2850"/>
                    <a:pt x="22391" y="0"/>
                    <a:pt x="12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7"/>
            <p:cNvSpPr/>
            <p:nvPr/>
          </p:nvSpPr>
          <p:spPr>
            <a:xfrm>
              <a:off x="4000900" y="0"/>
              <a:ext cx="5143144" cy="4851176"/>
            </a:xfrm>
            <a:custGeom>
              <a:avLst/>
              <a:gdLst/>
              <a:ahLst/>
              <a:cxnLst/>
              <a:rect l="l" t="t" r="r" b="b"/>
              <a:pathLst>
                <a:path w="39212" h="36986" extrusionOk="0">
                  <a:moveTo>
                    <a:pt x="6787" y="1"/>
                  </a:moveTo>
                  <a:cubicBezTo>
                    <a:pt x="6305" y="2741"/>
                    <a:pt x="6839" y="5663"/>
                    <a:pt x="8309" y="8028"/>
                  </a:cubicBezTo>
                  <a:cubicBezTo>
                    <a:pt x="9017" y="9164"/>
                    <a:pt x="9935" y="10198"/>
                    <a:pt x="10350" y="11474"/>
                  </a:cubicBezTo>
                  <a:cubicBezTo>
                    <a:pt x="11278" y="14342"/>
                    <a:pt x="9370" y="17353"/>
                    <a:pt x="7196" y="19439"/>
                  </a:cubicBezTo>
                  <a:cubicBezTo>
                    <a:pt x="5019" y="21525"/>
                    <a:pt x="2385" y="23348"/>
                    <a:pt x="1235" y="26135"/>
                  </a:cubicBezTo>
                  <a:cubicBezTo>
                    <a:pt x="0" y="29132"/>
                    <a:pt x="933" y="32881"/>
                    <a:pt x="3430" y="34946"/>
                  </a:cubicBezTo>
                  <a:cubicBezTo>
                    <a:pt x="5159" y="36380"/>
                    <a:pt x="7464" y="36986"/>
                    <a:pt x="9714" y="36986"/>
                  </a:cubicBezTo>
                  <a:cubicBezTo>
                    <a:pt x="9771" y="36986"/>
                    <a:pt x="9827" y="36985"/>
                    <a:pt x="9884" y="36984"/>
                  </a:cubicBezTo>
                  <a:cubicBezTo>
                    <a:pt x="12187" y="36950"/>
                    <a:pt x="14439" y="36342"/>
                    <a:pt x="16627" y="35610"/>
                  </a:cubicBezTo>
                  <a:cubicBezTo>
                    <a:pt x="24844" y="32875"/>
                    <a:pt x="32397" y="28469"/>
                    <a:pt x="39212" y="23086"/>
                  </a:cubicBezTo>
                  <a:lnTo>
                    <a:pt x="392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7"/>
            <p:cNvSpPr/>
            <p:nvPr/>
          </p:nvSpPr>
          <p:spPr>
            <a:xfrm>
              <a:off x="4655007" y="0"/>
              <a:ext cx="4130762" cy="644602"/>
            </a:xfrm>
            <a:custGeom>
              <a:avLst/>
              <a:gdLst/>
              <a:ahLst/>
              <a:cxnLst/>
              <a:rect l="l" t="t" r="r" b="b"/>
              <a:pathLst>
                <a:path w="18507" h="2888" extrusionOk="0">
                  <a:moveTo>
                    <a:pt x="1" y="1"/>
                  </a:moveTo>
                  <a:cubicBezTo>
                    <a:pt x="437" y="831"/>
                    <a:pt x="1083" y="1549"/>
                    <a:pt x="1872" y="2053"/>
                  </a:cubicBezTo>
                  <a:cubicBezTo>
                    <a:pt x="2736" y="2601"/>
                    <a:pt x="3760" y="2887"/>
                    <a:pt x="4782" y="2887"/>
                  </a:cubicBezTo>
                  <a:cubicBezTo>
                    <a:pt x="5270" y="2887"/>
                    <a:pt x="5757" y="2822"/>
                    <a:pt x="6227" y="2689"/>
                  </a:cubicBezTo>
                  <a:cubicBezTo>
                    <a:pt x="7227" y="2403"/>
                    <a:pt x="8146" y="1832"/>
                    <a:pt x="9177" y="1682"/>
                  </a:cubicBezTo>
                  <a:cubicBezTo>
                    <a:pt x="9376" y="1653"/>
                    <a:pt x="9575" y="1640"/>
                    <a:pt x="9773" y="1640"/>
                  </a:cubicBezTo>
                  <a:cubicBezTo>
                    <a:pt x="11106" y="1640"/>
                    <a:pt x="12423" y="2218"/>
                    <a:pt x="13773" y="2298"/>
                  </a:cubicBezTo>
                  <a:cubicBezTo>
                    <a:pt x="13869" y="2304"/>
                    <a:pt x="13964" y="2306"/>
                    <a:pt x="14059" y="2306"/>
                  </a:cubicBezTo>
                  <a:cubicBezTo>
                    <a:pt x="15793" y="2306"/>
                    <a:pt x="17467" y="1382"/>
                    <a:pt x="18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3" name="Google Shape;273;p27"/>
            <p:cNvGrpSpPr/>
            <p:nvPr/>
          </p:nvGrpSpPr>
          <p:grpSpPr>
            <a:xfrm>
              <a:off x="246061" y="1412165"/>
              <a:ext cx="8720172" cy="1766282"/>
              <a:chOff x="246061" y="-434635"/>
              <a:chExt cx="8720172" cy="1766282"/>
            </a:xfrm>
          </p:grpSpPr>
          <p:sp>
            <p:nvSpPr>
              <p:cNvPr id="274" name="Google Shape;274;p27"/>
              <p:cNvSpPr/>
              <p:nvPr/>
            </p:nvSpPr>
            <p:spPr>
              <a:xfrm>
                <a:off x="246061" y="-434635"/>
                <a:ext cx="378089" cy="363569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3230" extrusionOk="0">
                    <a:moveTo>
                      <a:pt x="3358" y="1"/>
                    </a:moveTo>
                    <a:lnTo>
                      <a:pt x="0" y="1212"/>
                    </a:lnTo>
                    <a:lnTo>
                      <a:pt x="1800" y="3229"/>
                    </a:lnTo>
                    <a:lnTo>
                      <a:pt x="335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7"/>
              <p:cNvSpPr/>
              <p:nvPr/>
            </p:nvSpPr>
            <p:spPr>
              <a:xfrm>
                <a:off x="8761045" y="1050474"/>
                <a:ext cx="205188" cy="140477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06" extrusionOk="0">
                    <a:moveTo>
                      <a:pt x="1392" y="1"/>
                    </a:moveTo>
                    <a:lnTo>
                      <a:pt x="0" y="1906"/>
                    </a:lnTo>
                    <a:lnTo>
                      <a:pt x="2784" y="1906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7"/>
              <p:cNvSpPr/>
              <p:nvPr/>
            </p:nvSpPr>
            <p:spPr>
              <a:xfrm>
                <a:off x="8761045" y="1190876"/>
                <a:ext cx="205188" cy="140772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10" extrusionOk="0">
                    <a:moveTo>
                      <a:pt x="1392" y="1"/>
                    </a:moveTo>
                    <a:lnTo>
                      <a:pt x="0" y="1909"/>
                    </a:lnTo>
                    <a:lnTo>
                      <a:pt x="2784" y="1909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3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28"/>
          <p:cNvGrpSpPr/>
          <p:nvPr/>
        </p:nvGrpSpPr>
        <p:grpSpPr>
          <a:xfrm rot="10800000" flipH="1">
            <a:off x="-30" y="192978"/>
            <a:ext cx="9186530" cy="5028462"/>
            <a:chOff x="-74390" y="-43"/>
            <a:chExt cx="9186530" cy="5028462"/>
          </a:xfrm>
        </p:grpSpPr>
        <p:sp>
          <p:nvSpPr>
            <p:cNvPr id="279" name="Google Shape;279;p28"/>
            <p:cNvSpPr/>
            <p:nvPr/>
          </p:nvSpPr>
          <p:spPr>
            <a:xfrm rot="10800000">
              <a:off x="-74390" y="-31"/>
              <a:ext cx="9026004" cy="3606773"/>
            </a:xfrm>
            <a:custGeom>
              <a:avLst/>
              <a:gdLst/>
              <a:ahLst/>
              <a:cxnLst/>
              <a:rect l="l" t="t" r="r" b="b"/>
              <a:pathLst>
                <a:path w="38804" h="15506" extrusionOk="0">
                  <a:moveTo>
                    <a:pt x="18372" y="1"/>
                  </a:moveTo>
                  <a:cubicBezTo>
                    <a:pt x="15851" y="1"/>
                    <a:pt x="13315" y="1007"/>
                    <a:pt x="11592" y="2856"/>
                  </a:cubicBezTo>
                  <a:cubicBezTo>
                    <a:pt x="10378" y="4162"/>
                    <a:pt x="9486" y="5874"/>
                    <a:pt x="7880" y="6653"/>
                  </a:cubicBezTo>
                  <a:cubicBezTo>
                    <a:pt x="6924" y="7115"/>
                    <a:pt x="5829" y="7184"/>
                    <a:pt x="4811" y="7500"/>
                  </a:cubicBezTo>
                  <a:cubicBezTo>
                    <a:pt x="3205" y="8000"/>
                    <a:pt x="1810" y="9143"/>
                    <a:pt x="1008" y="10620"/>
                  </a:cubicBezTo>
                  <a:cubicBezTo>
                    <a:pt x="204" y="12096"/>
                    <a:pt x="0" y="13889"/>
                    <a:pt x="457" y="15505"/>
                  </a:cubicBezTo>
                  <a:lnTo>
                    <a:pt x="37742" y="15244"/>
                  </a:lnTo>
                  <a:cubicBezTo>
                    <a:pt x="37753" y="15310"/>
                    <a:pt x="37792" y="15337"/>
                    <a:pt x="37844" y="15337"/>
                  </a:cubicBezTo>
                  <a:cubicBezTo>
                    <a:pt x="37956" y="15337"/>
                    <a:pt x="38124" y="15208"/>
                    <a:pt x="38171" y="15070"/>
                  </a:cubicBezTo>
                  <a:cubicBezTo>
                    <a:pt x="38804" y="13270"/>
                    <a:pt x="38259" y="11229"/>
                    <a:pt x="37238" y="9619"/>
                  </a:cubicBezTo>
                  <a:cubicBezTo>
                    <a:pt x="36589" y="8595"/>
                    <a:pt x="35707" y="7663"/>
                    <a:pt x="34575" y="7228"/>
                  </a:cubicBezTo>
                  <a:cubicBezTo>
                    <a:pt x="33829" y="6942"/>
                    <a:pt x="33017" y="6887"/>
                    <a:pt x="32227" y="6744"/>
                  </a:cubicBezTo>
                  <a:cubicBezTo>
                    <a:pt x="31046" y="6534"/>
                    <a:pt x="29900" y="6125"/>
                    <a:pt x="28852" y="5540"/>
                  </a:cubicBezTo>
                  <a:cubicBezTo>
                    <a:pt x="26453" y="4203"/>
                    <a:pt x="24613" y="1978"/>
                    <a:pt x="22125" y="815"/>
                  </a:cubicBezTo>
                  <a:cubicBezTo>
                    <a:pt x="20952" y="265"/>
                    <a:pt x="19664" y="1"/>
                    <a:pt x="183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8"/>
            <p:cNvSpPr/>
            <p:nvPr/>
          </p:nvSpPr>
          <p:spPr>
            <a:xfrm rot="10800000">
              <a:off x="6602782" y="-43"/>
              <a:ext cx="2509357" cy="2228579"/>
            </a:xfrm>
            <a:custGeom>
              <a:avLst/>
              <a:gdLst/>
              <a:ahLst/>
              <a:cxnLst/>
              <a:rect l="l" t="t" r="r" b="b"/>
              <a:pathLst>
                <a:path w="13583" h="12063" extrusionOk="0">
                  <a:moveTo>
                    <a:pt x="5144" y="1"/>
                  </a:moveTo>
                  <a:cubicBezTo>
                    <a:pt x="4965" y="1"/>
                    <a:pt x="4788" y="15"/>
                    <a:pt x="4614" y="42"/>
                  </a:cubicBezTo>
                  <a:cubicBezTo>
                    <a:pt x="3179" y="267"/>
                    <a:pt x="2097" y="1206"/>
                    <a:pt x="1028" y="2110"/>
                  </a:cubicBezTo>
                  <a:cubicBezTo>
                    <a:pt x="718" y="2369"/>
                    <a:pt x="358" y="2611"/>
                    <a:pt x="1" y="2856"/>
                  </a:cubicBezTo>
                  <a:lnTo>
                    <a:pt x="1" y="12063"/>
                  </a:lnTo>
                  <a:lnTo>
                    <a:pt x="4213" y="12063"/>
                  </a:lnTo>
                  <a:cubicBezTo>
                    <a:pt x="4399" y="11297"/>
                    <a:pt x="4787" y="10607"/>
                    <a:pt x="5424" y="10147"/>
                  </a:cubicBezTo>
                  <a:cubicBezTo>
                    <a:pt x="6502" y="9357"/>
                    <a:pt x="7956" y="9436"/>
                    <a:pt x="9289" y="9361"/>
                  </a:cubicBezTo>
                  <a:cubicBezTo>
                    <a:pt x="10432" y="9296"/>
                    <a:pt x="11633" y="9058"/>
                    <a:pt x="12470" y="8275"/>
                  </a:cubicBezTo>
                  <a:cubicBezTo>
                    <a:pt x="13307" y="7496"/>
                    <a:pt x="13582" y="6034"/>
                    <a:pt x="12783" y="5217"/>
                  </a:cubicBezTo>
                  <a:cubicBezTo>
                    <a:pt x="11722" y="4135"/>
                    <a:pt x="9616" y="4775"/>
                    <a:pt x="8636" y="3621"/>
                  </a:cubicBezTo>
                  <a:cubicBezTo>
                    <a:pt x="8115" y="3013"/>
                    <a:pt x="8122" y="2118"/>
                    <a:pt x="7755" y="1407"/>
                  </a:cubicBezTo>
                  <a:cubicBezTo>
                    <a:pt x="7277" y="481"/>
                    <a:pt x="6199" y="1"/>
                    <a:pt x="5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8"/>
            <p:cNvSpPr/>
            <p:nvPr/>
          </p:nvSpPr>
          <p:spPr>
            <a:xfrm rot="10800000">
              <a:off x="5075688" y="4678722"/>
              <a:ext cx="416321" cy="349697"/>
            </a:xfrm>
            <a:custGeom>
              <a:avLst/>
              <a:gdLst/>
              <a:ahLst/>
              <a:cxnLst/>
              <a:rect l="l" t="t" r="r" b="b"/>
              <a:pathLst>
                <a:path w="4168" h="3501" extrusionOk="0">
                  <a:moveTo>
                    <a:pt x="0" y="0"/>
                  </a:moveTo>
                  <a:lnTo>
                    <a:pt x="2379" y="3501"/>
                  </a:lnTo>
                  <a:lnTo>
                    <a:pt x="4168" y="8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8"/>
            <p:cNvSpPr/>
            <p:nvPr/>
          </p:nvSpPr>
          <p:spPr>
            <a:xfrm rot="10800000">
              <a:off x="7731131" y="1176835"/>
              <a:ext cx="279478" cy="257703"/>
            </a:xfrm>
            <a:custGeom>
              <a:avLst/>
              <a:gdLst/>
              <a:ahLst/>
              <a:cxnLst/>
              <a:rect l="l" t="t" r="r" b="b"/>
              <a:pathLst>
                <a:path w="2798" h="2580" extrusionOk="0">
                  <a:moveTo>
                    <a:pt x="1402" y="0"/>
                  </a:moveTo>
                  <a:lnTo>
                    <a:pt x="1" y="2579"/>
                  </a:lnTo>
                  <a:lnTo>
                    <a:pt x="2797" y="1722"/>
                  </a:lnTo>
                  <a:lnTo>
                    <a:pt x="1402" y="0"/>
                  </a:lnTo>
                  <a:close/>
                </a:path>
              </a:pathLst>
            </a:custGeom>
            <a:solidFill>
              <a:srgbClr val="FFC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4F0E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Black Han Sans"/>
              <a:buNone/>
              <a:defRPr sz="2800">
                <a:solidFill>
                  <a:schemeClr val="accent4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●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○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■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●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○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■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●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○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Lato"/>
              <a:buChar char="■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71" r:id="rId3"/>
    <p:sldLayoutId id="2147483672" r:id="rId4"/>
    <p:sldLayoutId id="2147483673" r:id="rId5"/>
    <p:sldLayoutId id="214748367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9"/>
        </a:solid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5"/>
          <p:cNvSpPr/>
          <p:nvPr/>
        </p:nvSpPr>
        <p:spPr>
          <a:xfrm>
            <a:off x="716859" y="1873362"/>
            <a:ext cx="7973125" cy="1577100"/>
          </a:xfrm>
          <a:custGeom>
            <a:avLst/>
            <a:gdLst/>
            <a:ahLst/>
            <a:cxnLst/>
            <a:rect l="l" t="t" r="r" b="b"/>
            <a:pathLst>
              <a:path w="318925" h="63084" extrusionOk="0">
                <a:moveTo>
                  <a:pt x="318925" y="63084"/>
                </a:moveTo>
                <a:cubicBezTo>
                  <a:pt x="310560" y="58895"/>
                  <a:pt x="300243" y="61809"/>
                  <a:pt x="290888" y="61809"/>
                </a:cubicBezTo>
                <a:cubicBezTo>
                  <a:pt x="269350" y="61809"/>
                  <a:pt x="246527" y="64073"/>
                  <a:pt x="226529" y="56074"/>
                </a:cubicBezTo>
                <a:cubicBezTo>
                  <a:pt x="196561" y="44087"/>
                  <a:pt x="172265" y="19843"/>
                  <a:pt x="141780" y="9239"/>
                </a:cubicBezTo>
                <a:cubicBezTo>
                  <a:pt x="118228" y="1047"/>
                  <a:pt x="92481" y="0"/>
                  <a:pt x="67545" y="0"/>
                </a:cubicBezTo>
                <a:cubicBezTo>
                  <a:pt x="49876" y="0"/>
                  <a:pt x="31982" y="3116"/>
                  <a:pt x="15293" y="8921"/>
                </a:cubicBezTo>
                <a:cubicBezTo>
                  <a:pt x="10278" y="10666"/>
                  <a:pt x="4419" y="10437"/>
                  <a:pt x="0" y="13381"/>
                </a:cubicBezTo>
              </a:path>
            </a:pathLst>
          </a:custGeom>
          <a:noFill/>
          <a:ln w="19050" cap="flat" cmpd="sng">
            <a:solidFill>
              <a:schemeClr val="accent4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411" name="Google Shape;411;p35"/>
          <p:cNvSpPr txBox="1">
            <a:spLocks noGrp="1"/>
          </p:cNvSpPr>
          <p:nvPr>
            <p:ph type="title" idx="2"/>
          </p:nvPr>
        </p:nvSpPr>
        <p:spPr>
          <a:xfrm>
            <a:off x="444706" y="2219222"/>
            <a:ext cx="3703548" cy="19847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Astoria Park</a:t>
            </a:r>
            <a:br>
              <a:rPr lang="en" sz="3600" dirty="0" smtClean="0"/>
            </a:br>
            <a:r>
              <a:rPr lang="en" sz="3600" dirty="0" smtClean="0"/>
              <a:t>2020 5</a:t>
            </a:r>
            <a:r>
              <a:rPr lang="en" sz="3600" baseline="30000" dirty="0" smtClean="0"/>
              <a:t>th</a:t>
            </a:r>
            <a:r>
              <a:rPr lang="en" sz="3600" dirty="0" smtClean="0"/>
              <a:t> Grade</a:t>
            </a:r>
            <a:br>
              <a:rPr lang="en" sz="3600" dirty="0" smtClean="0"/>
            </a:br>
            <a:r>
              <a:rPr lang="en" sz="3600" dirty="0" smtClean="0"/>
              <a:t>Graduate</a:t>
            </a:r>
            <a:endParaRPr sz="3600" dirty="0"/>
          </a:p>
        </p:txBody>
      </p:sp>
      <p:sp>
        <p:nvSpPr>
          <p:cNvPr id="412" name="Google Shape;412;p35"/>
          <p:cNvSpPr txBox="1">
            <a:spLocks noGrp="1"/>
          </p:cNvSpPr>
          <p:nvPr>
            <p:ph type="title"/>
          </p:nvPr>
        </p:nvSpPr>
        <p:spPr>
          <a:xfrm>
            <a:off x="0" y="17587"/>
            <a:ext cx="5174403" cy="19452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 smtClean="0"/>
              <a:t>Keyotte Shaw</a:t>
            </a:r>
            <a:endParaRPr sz="5400" dirty="0"/>
          </a:p>
        </p:txBody>
      </p:sp>
      <p:grpSp>
        <p:nvGrpSpPr>
          <p:cNvPr id="453" name="Google Shape;453;p35"/>
          <p:cNvGrpSpPr/>
          <p:nvPr/>
        </p:nvGrpSpPr>
        <p:grpSpPr>
          <a:xfrm rot="-1443738" flipH="1">
            <a:off x="7496233" y="2367972"/>
            <a:ext cx="673302" cy="678737"/>
            <a:chOff x="4566208" y="2132179"/>
            <a:chExt cx="1190999" cy="1200614"/>
          </a:xfrm>
        </p:grpSpPr>
        <p:sp>
          <p:nvSpPr>
            <p:cNvPr id="454" name="Google Shape;454;p35"/>
            <p:cNvSpPr/>
            <p:nvPr/>
          </p:nvSpPr>
          <p:spPr>
            <a:xfrm rot="724461">
              <a:off x="4661765" y="2197509"/>
              <a:ext cx="729412" cy="990771"/>
            </a:xfrm>
            <a:custGeom>
              <a:avLst/>
              <a:gdLst/>
              <a:ahLst/>
              <a:cxnLst/>
              <a:rect l="l" t="t" r="r" b="b"/>
              <a:pathLst>
                <a:path w="6952" h="9443" extrusionOk="0">
                  <a:moveTo>
                    <a:pt x="6952" y="0"/>
                  </a:moveTo>
                  <a:lnTo>
                    <a:pt x="1" y="9443"/>
                  </a:lnTo>
                  <a:lnTo>
                    <a:pt x="6952" y="4543"/>
                  </a:lnTo>
                  <a:lnTo>
                    <a:pt x="69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5"/>
            <p:cNvSpPr/>
            <p:nvPr/>
          </p:nvSpPr>
          <p:spPr>
            <a:xfrm rot="724461">
              <a:off x="4602634" y="2756601"/>
              <a:ext cx="899384" cy="443397"/>
            </a:xfrm>
            <a:custGeom>
              <a:avLst/>
              <a:gdLst/>
              <a:ahLst/>
              <a:cxnLst/>
              <a:rect l="l" t="t" r="r" b="b"/>
              <a:pathLst>
                <a:path w="8572" h="4226" extrusionOk="0">
                  <a:moveTo>
                    <a:pt x="8301" y="0"/>
                  </a:moveTo>
                  <a:lnTo>
                    <a:pt x="1" y="4226"/>
                  </a:lnTo>
                  <a:lnTo>
                    <a:pt x="8572" y="2971"/>
                  </a:lnTo>
                  <a:lnTo>
                    <a:pt x="83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5"/>
            <p:cNvSpPr/>
            <p:nvPr/>
          </p:nvSpPr>
          <p:spPr>
            <a:xfrm rot="724461">
              <a:off x="4607723" y="2708483"/>
              <a:ext cx="1107968" cy="514114"/>
            </a:xfrm>
            <a:custGeom>
              <a:avLst/>
              <a:gdLst/>
              <a:ahLst/>
              <a:cxnLst/>
              <a:rect l="l" t="t" r="r" b="b"/>
              <a:pathLst>
                <a:path w="10560" h="4900" extrusionOk="0">
                  <a:moveTo>
                    <a:pt x="6952" y="0"/>
                  </a:moveTo>
                  <a:lnTo>
                    <a:pt x="1" y="4900"/>
                  </a:lnTo>
                  <a:lnTo>
                    <a:pt x="10559" y="1046"/>
                  </a:lnTo>
                  <a:lnTo>
                    <a:pt x="69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5"/>
            <p:cNvSpPr/>
            <p:nvPr/>
          </p:nvSpPr>
          <p:spPr>
            <a:xfrm rot="724461">
              <a:off x="4617060" y="2620208"/>
              <a:ext cx="791735" cy="569932"/>
            </a:xfrm>
            <a:custGeom>
              <a:avLst/>
              <a:gdLst/>
              <a:ahLst/>
              <a:cxnLst/>
              <a:rect l="l" t="t" r="r" b="b"/>
              <a:pathLst>
                <a:path w="7546" h="5432" extrusionOk="0">
                  <a:moveTo>
                    <a:pt x="6952" y="1"/>
                  </a:moveTo>
                  <a:lnTo>
                    <a:pt x="1" y="5432"/>
                  </a:lnTo>
                  <a:lnTo>
                    <a:pt x="7546" y="709"/>
                  </a:lnTo>
                  <a:lnTo>
                    <a:pt x="69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8" name="Google Shape;458;p35"/>
          <p:cNvGrpSpPr/>
          <p:nvPr/>
        </p:nvGrpSpPr>
        <p:grpSpPr>
          <a:xfrm>
            <a:off x="5981625" y="1844100"/>
            <a:ext cx="1682340" cy="669750"/>
            <a:chOff x="5981625" y="1844100"/>
            <a:chExt cx="1682340" cy="669750"/>
          </a:xfrm>
        </p:grpSpPr>
        <p:sp>
          <p:nvSpPr>
            <p:cNvPr id="459" name="Google Shape;459;p35"/>
            <p:cNvSpPr/>
            <p:nvPr/>
          </p:nvSpPr>
          <p:spPr>
            <a:xfrm>
              <a:off x="5981625" y="1844100"/>
              <a:ext cx="1682340" cy="578084"/>
            </a:xfrm>
            <a:custGeom>
              <a:avLst/>
              <a:gdLst/>
              <a:ahLst/>
              <a:cxnLst/>
              <a:rect l="l" t="t" r="r" b="b"/>
              <a:pathLst>
                <a:path w="10241" h="3519" extrusionOk="0">
                  <a:moveTo>
                    <a:pt x="4635" y="0"/>
                  </a:moveTo>
                  <a:cubicBezTo>
                    <a:pt x="4618" y="0"/>
                    <a:pt x="4600" y="1"/>
                    <a:pt x="4583" y="1"/>
                  </a:cubicBezTo>
                  <a:cubicBezTo>
                    <a:pt x="2786" y="59"/>
                    <a:pt x="2616" y="1015"/>
                    <a:pt x="2562" y="1804"/>
                  </a:cubicBezTo>
                  <a:cubicBezTo>
                    <a:pt x="2562" y="1804"/>
                    <a:pt x="2205" y="1627"/>
                    <a:pt x="1820" y="1627"/>
                  </a:cubicBezTo>
                  <a:cubicBezTo>
                    <a:pt x="1407" y="1627"/>
                    <a:pt x="962" y="1831"/>
                    <a:pt x="888" y="2675"/>
                  </a:cubicBezTo>
                  <a:cubicBezTo>
                    <a:pt x="888" y="2675"/>
                    <a:pt x="800" y="2644"/>
                    <a:pt x="679" y="2644"/>
                  </a:cubicBezTo>
                  <a:cubicBezTo>
                    <a:pt x="437" y="2644"/>
                    <a:pt x="65" y="2769"/>
                    <a:pt x="0" y="3519"/>
                  </a:cubicBezTo>
                  <a:lnTo>
                    <a:pt x="9870" y="3519"/>
                  </a:lnTo>
                  <a:cubicBezTo>
                    <a:pt x="9870" y="3519"/>
                    <a:pt x="10240" y="2615"/>
                    <a:pt x="7742" y="2615"/>
                  </a:cubicBezTo>
                  <a:cubicBezTo>
                    <a:pt x="7316" y="2615"/>
                    <a:pt x="6807" y="2641"/>
                    <a:pt x="6199" y="2702"/>
                  </a:cubicBezTo>
                  <a:cubicBezTo>
                    <a:pt x="6199" y="2702"/>
                    <a:pt x="6376" y="0"/>
                    <a:pt x="4635" y="0"/>
                  </a:cubicBezTo>
                  <a:close/>
                </a:path>
              </a:pathLst>
            </a:custGeom>
            <a:solidFill>
              <a:srgbClr val="CFC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0" name="Google Shape;460;p35"/>
            <p:cNvGrpSpPr/>
            <p:nvPr/>
          </p:nvGrpSpPr>
          <p:grpSpPr>
            <a:xfrm>
              <a:off x="6140808" y="2016260"/>
              <a:ext cx="1417036" cy="497589"/>
              <a:chOff x="6140808" y="1936610"/>
              <a:chExt cx="1417036" cy="497589"/>
            </a:xfrm>
          </p:grpSpPr>
          <p:sp>
            <p:nvSpPr>
              <p:cNvPr id="461" name="Google Shape;461;p35"/>
              <p:cNvSpPr/>
              <p:nvPr/>
            </p:nvSpPr>
            <p:spPr>
              <a:xfrm>
                <a:off x="6140808" y="2131112"/>
                <a:ext cx="1417036" cy="303087"/>
              </a:xfrm>
              <a:custGeom>
                <a:avLst/>
                <a:gdLst/>
                <a:ahLst/>
                <a:cxnLst/>
                <a:rect l="l" t="t" r="r" b="b"/>
                <a:pathLst>
                  <a:path w="8626" h="1845" extrusionOk="0">
                    <a:moveTo>
                      <a:pt x="5226" y="1"/>
                    </a:moveTo>
                    <a:lnTo>
                      <a:pt x="5226" y="1"/>
                    </a:lnTo>
                    <a:cubicBezTo>
                      <a:pt x="5240" y="280"/>
                      <a:pt x="5230" y="470"/>
                      <a:pt x="5230" y="470"/>
                    </a:cubicBezTo>
                    <a:cubicBezTo>
                      <a:pt x="5253" y="470"/>
                      <a:pt x="5281" y="467"/>
                      <a:pt x="5308" y="464"/>
                    </a:cubicBezTo>
                    <a:cubicBezTo>
                      <a:pt x="5291" y="318"/>
                      <a:pt x="5267" y="161"/>
                      <a:pt x="5226" y="1"/>
                    </a:cubicBezTo>
                    <a:close/>
                    <a:moveTo>
                      <a:pt x="181" y="1287"/>
                    </a:moveTo>
                    <a:cubicBezTo>
                      <a:pt x="93" y="1403"/>
                      <a:pt x="24" y="1576"/>
                      <a:pt x="0" y="1845"/>
                    </a:cubicBezTo>
                    <a:lnTo>
                      <a:pt x="8493" y="1845"/>
                    </a:lnTo>
                    <a:cubicBezTo>
                      <a:pt x="8493" y="1845"/>
                      <a:pt x="8626" y="1518"/>
                      <a:pt x="8136" y="128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35"/>
              <p:cNvSpPr/>
              <p:nvPr/>
            </p:nvSpPr>
            <p:spPr>
              <a:xfrm>
                <a:off x="6170378" y="1936610"/>
                <a:ext cx="1306972" cy="405924"/>
              </a:xfrm>
              <a:custGeom>
                <a:avLst/>
                <a:gdLst/>
                <a:ahLst/>
                <a:cxnLst/>
                <a:rect l="l" t="t" r="r" b="b"/>
                <a:pathLst>
                  <a:path w="7956" h="2471" extrusionOk="0">
                    <a:moveTo>
                      <a:pt x="3764" y="1"/>
                    </a:moveTo>
                    <a:cubicBezTo>
                      <a:pt x="2215" y="48"/>
                      <a:pt x="2072" y="872"/>
                      <a:pt x="2022" y="1552"/>
                    </a:cubicBezTo>
                    <a:cubicBezTo>
                      <a:pt x="2022" y="1552"/>
                      <a:pt x="1716" y="1400"/>
                      <a:pt x="1386" y="1400"/>
                    </a:cubicBezTo>
                    <a:cubicBezTo>
                      <a:pt x="1031" y="1400"/>
                      <a:pt x="648" y="1573"/>
                      <a:pt x="582" y="2301"/>
                    </a:cubicBezTo>
                    <a:cubicBezTo>
                      <a:pt x="582" y="2301"/>
                      <a:pt x="508" y="2273"/>
                      <a:pt x="406" y="2273"/>
                    </a:cubicBezTo>
                    <a:cubicBezTo>
                      <a:pt x="283" y="2273"/>
                      <a:pt x="123" y="2311"/>
                      <a:pt x="1" y="2471"/>
                    </a:cubicBezTo>
                    <a:lnTo>
                      <a:pt x="7956" y="2471"/>
                    </a:lnTo>
                    <a:cubicBezTo>
                      <a:pt x="7690" y="2348"/>
                      <a:pt x="7237" y="2250"/>
                      <a:pt x="6479" y="2250"/>
                    </a:cubicBezTo>
                    <a:cubicBezTo>
                      <a:pt x="6114" y="2250"/>
                      <a:pt x="5676" y="2273"/>
                      <a:pt x="5152" y="2325"/>
                    </a:cubicBezTo>
                    <a:cubicBezTo>
                      <a:pt x="5152" y="2325"/>
                      <a:pt x="5172" y="2028"/>
                      <a:pt x="5128" y="1648"/>
                    </a:cubicBezTo>
                    <a:cubicBezTo>
                      <a:pt x="5101" y="1651"/>
                      <a:pt x="5073" y="1654"/>
                      <a:pt x="5050" y="1654"/>
                    </a:cubicBezTo>
                    <a:cubicBezTo>
                      <a:pt x="5050" y="1654"/>
                      <a:pt x="5060" y="1464"/>
                      <a:pt x="5046" y="1185"/>
                    </a:cubicBezTo>
                    <a:cubicBezTo>
                      <a:pt x="4900" y="596"/>
                      <a:pt x="4567" y="1"/>
                      <a:pt x="38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63" name="Google Shape;463;p35"/>
          <p:cNvSpPr/>
          <p:nvPr/>
        </p:nvSpPr>
        <p:spPr>
          <a:xfrm rot="10800000">
            <a:off x="7564852" y="3922479"/>
            <a:ext cx="1579980" cy="1217639"/>
          </a:xfrm>
          <a:custGeom>
            <a:avLst/>
            <a:gdLst/>
            <a:ahLst/>
            <a:cxnLst/>
            <a:rect l="l" t="t" r="r" b="b"/>
            <a:pathLst>
              <a:path w="50612" h="39005" extrusionOk="0">
                <a:moveTo>
                  <a:pt x="0" y="1"/>
                </a:moveTo>
                <a:lnTo>
                  <a:pt x="0" y="38373"/>
                </a:lnTo>
                <a:cubicBezTo>
                  <a:pt x="2481" y="38795"/>
                  <a:pt x="4983" y="39004"/>
                  <a:pt x="7479" y="39004"/>
                </a:cubicBezTo>
                <a:cubicBezTo>
                  <a:pt x="18546" y="39004"/>
                  <a:pt x="29478" y="34879"/>
                  <a:pt x="37820" y="26821"/>
                </a:cubicBezTo>
                <a:cubicBezTo>
                  <a:pt x="46532" y="18405"/>
                  <a:pt x="50612" y="7535"/>
                  <a:pt x="484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58044" y="821836"/>
            <a:ext cx="4543350" cy="340751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acher Newsletter by Slidesgo">
  <a:themeElements>
    <a:clrScheme name="Simple Light">
      <a:dk1>
        <a:srgbClr val="F4F0E9"/>
      </a:dk1>
      <a:lt1>
        <a:srgbClr val="18BCBE"/>
      </a:lt1>
      <a:dk2>
        <a:srgbClr val="87D5D6"/>
      </a:dk2>
      <a:lt2>
        <a:srgbClr val="FF6B48"/>
      </a:lt2>
      <a:accent1>
        <a:srgbClr val="FD9279"/>
      </a:accent1>
      <a:accent2>
        <a:srgbClr val="FFC561"/>
      </a:accent2>
      <a:accent3>
        <a:srgbClr val="FFE599"/>
      </a:accent3>
      <a:accent4>
        <a:srgbClr val="23385C"/>
      </a:accent4>
      <a:accent5>
        <a:srgbClr val="EBE6DD"/>
      </a:accent5>
      <a:accent6>
        <a:srgbClr val="FF6B48"/>
      </a:accent6>
      <a:hlink>
        <a:srgbClr val="23385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65A2810E73E14EBDBE1115DC024713" ma:contentTypeVersion="15" ma:contentTypeDescription="Create a new document." ma:contentTypeScope="" ma:versionID="9482e14ccb0ebfa48f7a2a4490b23e8c">
  <xsd:schema xmlns:xsd="http://www.w3.org/2001/XMLSchema" xmlns:xs="http://www.w3.org/2001/XMLSchema" xmlns:p="http://schemas.microsoft.com/office/2006/metadata/properties" xmlns:ns1="http://schemas.microsoft.com/sharepoint/v3" xmlns:ns3="1bc8ad9c-c3f0-4427-8c50-89ec11da288f" xmlns:ns4="7bbb0adb-9bdc-4012-9012-cfc77e329ea5" targetNamespace="http://schemas.microsoft.com/office/2006/metadata/properties" ma:root="true" ma:fieldsID="ea2efbeb1a1f6e096881eb70457e7436" ns1:_="" ns3:_="" ns4:_="">
    <xsd:import namespace="http://schemas.microsoft.com/sharepoint/v3"/>
    <xsd:import namespace="1bc8ad9c-c3f0-4427-8c50-89ec11da288f"/>
    <xsd:import namespace="7bbb0adb-9bdc-4012-9012-cfc77e329ea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1:_ip_UnifiedCompliancePolicyProperties" minOccurs="0"/>
                <xsd:element ref="ns1:_ip_UnifiedCompliancePolicyUIAction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c8ad9c-c3f0-4427-8c50-89ec11da28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bb0adb-9bdc-4012-9012-cfc77e329ea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8932D6C-FA1A-4DCA-8C67-B09722B85A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bc8ad9c-c3f0-4427-8c50-89ec11da288f"/>
    <ds:schemaRef ds:uri="7bbb0adb-9bdc-4012-9012-cfc77e329e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505A0C-8847-4E08-8FAA-6770D139AE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0F9EE3-5A5E-49E6-9DD5-1E4C9BB210D0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bbb0adb-9bdc-4012-9012-cfc77e329ea5"/>
    <ds:schemaRef ds:uri="1bc8ad9c-c3f0-4427-8c50-89ec11da288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</Words>
  <Application>Microsoft Office PowerPoint</Application>
  <PresentationFormat>On-screen Show (16:9)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Lato</vt:lpstr>
      <vt:lpstr>Black Han Sans</vt:lpstr>
      <vt:lpstr>Roboto Slab</vt:lpstr>
      <vt:lpstr>Teacher Newsletter by Slidesgo</vt:lpstr>
      <vt:lpstr>Astoria Park 2020 5th Grade Graduate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Ms. Wiggins Newsletter</dc:title>
  <dc:creator>Wiggins, Evangeline</dc:creator>
  <cp:lastModifiedBy>Wiggins, Evangeline</cp:lastModifiedBy>
  <cp:revision>5</cp:revision>
  <dcterms:modified xsi:type="dcterms:W3CDTF">2020-04-12T21:40:29Z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0x0101002765A2810E73E14EBDBE1115DC024713</vt:lpwstr>
  </property>
</Properties>
</file>